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9" r:id="rId15"/>
    <p:sldId id="368" r:id="rId16"/>
    <p:sldId id="370" r:id="rId17"/>
    <p:sldId id="371" r:id="rId18"/>
    <p:sldId id="374" r:id="rId19"/>
    <p:sldId id="372" r:id="rId20"/>
    <p:sldId id="373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-99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536-4D87-A108-031EB24059C7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36-4D87-A108-031EB2405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02.03.2021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Metin kutusu 1"/>
          <p:cNvSpPr txBox="1"/>
          <p:nvPr/>
        </p:nvSpPr>
        <p:spPr>
          <a:xfrm>
            <a:off x="7168552" y="265538"/>
            <a:ext cx="567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021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xmlns="" id="{A99D52CB-3022-4688-A450-FE20B01D9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>
          <a:xfrm>
            <a:off x="3061252" y="6533830"/>
            <a:ext cx="3053798" cy="187646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27/06/2021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37570" y="4027332"/>
            <a:ext cx="2222206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27/06/2021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26/06/2021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2390" y="1103578"/>
            <a:ext cx="2477386" cy="2477386"/>
          </a:xfrm>
          <a:prstGeom prst="rect">
            <a:avLst/>
          </a:prstGeom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2902683" y="6281589"/>
            <a:ext cx="3212367" cy="439888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318977" y="238539"/>
            <a:ext cx="3042239" cy="126586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304799" y="251791"/>
            <a:ext cx="3056417" cy="113334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  <a:endParaRPr lang="tr-TR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810539" y="6155092"/>
            <a:ext cx="3048250" cy="523853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1496" y="6149009"/>
            <a:ext cx="3093554" cy="572467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2834732" y="2596432"/>
            <a:ext cx="3880884" cy="28931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her biri 2021 yılında </a:t>
            </a:r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90 TL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0" name="Oval 9"/>
          <p:cNvSpPr/>
          <p:nvPr/>
        </p:nvSpPr>
        <p:spPr>
          <a:xfrm>
            <a:off x="4087811" y="1573461"/>
            <a:ext cx="4205586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72270" y="2644115"/>
            <a:ext cx="4167962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REHBERLİK SERVİSİ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0373" y="3555667"/>
            <a:ext cx="4253023" cy="548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225BE35-9987-4F9B-93BD-D45425AB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2209"/>
            <a:ext cx="7886700" cy="4904754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4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>
          <a:xfrm>
            <a:off x="3114261" y="6453854"/>
            <a:ext cx="2997070" cy="221449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06056" y="6257832"/>
            <a:ext cx="3116668" cy="442379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Türk Dili ve Edebiyatı- Sosyal Bilimler-1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Sosyal Bilimler-2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Matematik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ŞERİFE BALDÖKTÜ MESLEKİ TEKNİK ANADOLU LİSESİ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1210</TotalTime>
  <Words>992</Words>
  <Application>Microsoft Office PowerPoint</Application>
  <PresentationFormat>Ekran Gösterisi (4:3)</PresentationFormat>
  <Paragraphs>363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Giyim</cp:lastModifiedBy>
  <cp:revision>122</cp:revision>
  <dcterms:created xsi:type="dcterms:W3CDTF">2015-11-06T18:34:53Z</dcterms:created>
  <dcterms:modified xsi:type="dcterms:W3CDTF">2021-03-02T09:16:47Z</dcterms:modified>
</cp:coreProperties>
</file>